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17" r:id="rId27"/>
    <p:sldId id="288" r:id="rId28"/>
    <p:sldId id="289" r:id="rId29"/>
    <p:sldId id="290" r:id="rId30"/>
    <p:sldId id="396" r:id="rId31"/>
    <p:sldId id="397" r:id="rId32"/>
    <p:sldId id="398" r:id="rId33"/>
    <p:sldId id="399" r:id="rId34"/>
    <p:sldId id="291" r:id="rId35"/>
    <p:sldId id="400" r:id="rId36"/>
    <p:sldId id="401" r:id="rId37"/>
    <p:sldId id="402" r:id="rId38"/>
    <p:sldId id="403" r:id="rId39"/>
    <p:sldId id="404" r:id="rId40"/>
    <p:sldId id="405" r:id="rId41"/>
    <p:sldId id="406" r:id="rId42"/>
    <p:sldId id="407" r:id="rId43"/>
    <p:sldId id="292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324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-84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264EE-562F-4471-80BF-33E15E3F939E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AFBC1-F07B-4D44-876D-8080C757BAD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712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8388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951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118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4977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67212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7922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2090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2154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4349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1622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33185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2A46-D250-4329-8514-FA02DE43B9B8}" type="datetimeFigureOut">
              <a:rPr lang="pt-BR" smtClean="0"/>
              <a:pPr/>
              <a:t>28/06/2021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7856-923A-4BAD-8149-FDF48DCA321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397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9269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3027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8055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0450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1100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70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9694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6456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7767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6648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6293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4316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2942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7530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37768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66056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8199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73574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5233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27918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35890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6867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341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5935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5029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2669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1768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363420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382F79296BB84EAD92F982A9654490" ma:contentTypeVersion="11" ma:contentTypeDescription="Crie um novo documento." ma:contentTypeScope="" ma:versionID="44cb93066d498087cd4e1e88e761bf89">
  <xsd:schema xmlns:xsd="http://www.w3.org/2001/XMLSchema" xmlns:xs="http://www.w3.org/2001/XMLSchema" xmlns:p="http://schemas.microsoft.com/office/2006/metadata/properties" xmlns:ns3="7b875641-52fa-44ea-80b0-65246af74f84" xmlns:ns4="d032795c-fa9c-45cd-b451-9dabe5803706" targetNamespace="http://schemas.microsoft.com/office/2006/metadata/properties" ma:root="true" ma:fieldsID="f5637d7f03f7555738ef9511e05c77c1" ns3:_="" ns4:_="">
    <xsd:import namespace="7b875641-52fa-44ea-80b0-65246af74f84"/>
    <xsd:import namespace="d032795c-fa9c-45cd-b451-9dabe58037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75641-52fa-44ea-80b0-65246af74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32795c-fa9c-45cd-b451-9dabe580370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1DAF29-E413-42EF-B0EF-DBF260F64B0C}">
  <ds:schemaRefs>
    <ds:schemaRef ds:uri="d032795c-fa9c-45cd-b451-9dabe5803706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7b875641-52fa-44ea-80b0-65246af74f84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D59BC91-8132-4E5A-BB9F-0085A2B3D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75641-52fa-44ea-80b0-65246af74f84"/>
    <ds:schemaRef ds:uri="d032795c-fa9c-45cd-b451-9dabe58037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C580C1-8E72-428A-902F-0A59CD5F35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0</Words>
  <Application>Microsoft Office PowerPoint</Application>
  <PresentationFormat>Personalizar</PresentationFormat>
  <Paragraphs>0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Helio Saldanha do Nascimento</dc:creator>
  <cp:lastModifiedBy>Saldanha</cp:lastModifiedBy>
  <cp:revision>74</cp:revision>
  <dcterms:created xsi:type="dcterms:W3CDTF">2021-06-16T19:12:53Z</dcterms:created>
  <dcterms:modified xsi:type="dcterms:W3CDTF">2021-06-28T18:25:27Z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0x010100B4382F79296BB84EAD92F982A9654490</vt:lpwstr>
  </property>
</Properties>
</file>